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87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3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6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5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1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73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6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D67B4-11F6-4151-9D09-CED4918FF2D0}" type="datetimeFigureOut">
              <a:rPr lang="ru-RU" smtClean="0"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DABA-EF73-4C69-9B9E-30A36476C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8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87" y="116993"/>
            <a:ext cx="5942896" cy="35883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87" y="3705309"/>
            <a:ext cx="839152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49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ОАО "МегаФон"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Koiv (MSK)</dc:creator>
  <cp:lastModifiedBy>Igor Koiv (MSK)</cp:lastModifiedBy>
  <cp:revision>1</cp:revision>
  <dcterms:created xsi:type="dcterms:W3CDTF">2017-02-22T14:28:39Z</dcterms:created>
  <dcterms:modified xsi:type="dcterms:W3CDTF">2017-02-22T14:28:54Z</dcterms:modified>
</cp:coreProperties>
</file>